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0AD7292-938A-2D48-B9ED-554DA4D69A74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D679A7-4E20-5E49-AAC6-16B2ADAF5E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8-17 at 9.04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880"/>
            <a:ext cx="9144000" cy="409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83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8-17 at 8.57.36 am.png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24" y="1025646"/>
            <a:ext cx="8436507" cy="512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93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8-17 at 9.04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8" y="265260"/>
            <a:ext cx="8313765" cy="590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8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5-08-17 at 8.58.35 am.png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889810"/>
            <a:ext cx="6440156" cy="542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21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4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Saddle</vt:lpstr>
      <vt:lpstr>PowerPoint Presentation</vt:lpstr>
      <vt:lpstr>PowerPoint Presentation</vt:lpstr>
      <vt:lpstr>PowerPoint Presentation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5</cp:revision>
  <dcterms:created xsi:type="dcterms:W3CDTF">2015-08-17T00:17:06Z</dcterms:created>
  <dcterms:modified xsi:type="dcterms:W3CDTF">2015-08-17T00:21:14Z</dcterms:modified>
</cp:coreProperties>
</file>